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Heebo Light"/>
      <p:regular r:id="rId18"/>
    </p:embeddedFont>
    <p:embeddedFont>
      <p:font typeface="Heebo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253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Simulação de Elevadores Inteligentes em Java: Modelagem, Estruturas de Dados e Algoritmos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05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Apresentação técnica sobre sistema de elevadores inteligentes.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223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Foco em modelagem orientada a objetos, estruturas personalizadas e algoritmos de controle.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8413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Álvaro de Souza | José Cleiton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4703"/>
            <a:ext cx="9280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Modelagem Orientada a Objetos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7110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31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Classes Principais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219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Elevador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7641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Pessoa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20635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Andar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64855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Controlador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667" y="2597110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3101" y="2831544"/>
            <a:ext cx="28767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Funções das Classes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3101" y="33219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Responsabilidades definidas no sistema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3101" y="376416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Interações claras entre objetos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7270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707142"/>
            <a:ext cx="3983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Diagrama UML Simplificado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1975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Visualização das relações e arquitetura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667" y="547270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63101" y="5707142"/>
            <a:ext cx="3582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Exemplo: Classe Elevador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63101" y="61975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Atributos: capacidade, andarAtual, direção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5535"/>
            <a:ext cx="6978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Detalhes da Modelagem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615809"/>
            <a:ext cx="4416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Múltiplos Elevadores e Andares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Simulação de ambientes complexos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119" y="3615809"/>
            <a:ext cx="2936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Tipos de Passageiros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119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Diversas demandas e perfis simulados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Eventos Integrados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Chamadas e chegadas ao sistema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119" y="5000625"/>
            <a:ext cx="29201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Abstração Complexa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119" y="5491043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Comportamentos gerenciáveis em classes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151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Estruturas de Dados Personalizadas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Filas de Prioridade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Gerenciam chamados com base no tempo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435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Listas Encadeadas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435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Ordem de visitas aos andares mantida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349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 Prático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3496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Fila prioriza usuários com maior espera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75535"/>
            <a:ext cx="8751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Implementação das Estruturas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15809"/>
            <a:ext cx="3511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Implementação em Java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Detalhes técnicos do código e classes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7003" y="353794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2074" y="35804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119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Justificativa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119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Escolha para otimizar desempenho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000625"/>
            <a:ext cx="4453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Comparativo com Padrões Java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5491043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Vantagens das estruturas personalizadas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037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Otimização e Heurísticas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Balanceamento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8022" y="2691408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Tempo de espera vs consumo energético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Ajuste Dinâmico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05229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Parâmetros baseados em demanda simulada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922758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Algoritmos Genéticos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413177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Otimização de rotas dos elevadores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 de Pico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774061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Velocidade ajustada nos horários críticos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52086"/>
            <a:ext cx="66455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Obrigado pela atenção!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2025-05-22T21:48:56Z</dcterms:created>
  <dcterms:modified xsi:type="dcterms:W3CDTF">2025-05-22T21:48:56Z</dcterms:modified>
</cp:coreProperties>
</file>